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Roboto Medium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89524"/>
  </p:normalViewPr>
  <p:slideViewPr>
    <p:cSldViewPr snapToGrid="0">
      <p:cViewPr varScale="1">
        <p:scale>
          <a:sx n="152" d="100"/>
          <a:sy n="152" d="100"/>
        </p:scale>
        <p:origin x="79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4c255db4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4c255db4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few tips and trips to hopefully make using the shell a little more efficient. 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4c255db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4c255db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Instead of typing `clear` continually try ctrl-l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Cambria"/>
              <a:buChar char="●"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Simple to type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Cambria"/>
              <a:buChar char="●"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Doesn’t pollute history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Cambria"/>
              <a:buChar char="●"/>
            </a:pPr>
            <a:endParaRPr lang="en" dirty="0">
              <a:latin typeface="Cambria"/>
              <a:ea typeface="Cambria"/>
              <a:cs typeface="Cambria"/>
              <a:sym typeface="Cambria"/>
            </a:endParaRP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Cambria"/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An example 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Cambria"/>
              <a:buChar char="●"/>
            </a:pPr>
            <a:endParaRPr lang="en" dirty="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Cambria"/>
              <a:buChar char="●"/>
            </a:pPr>
            <a:endParaRPr dirty="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52b7b8ab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52b7b8ab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4c255db4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4c255db4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 err="1"/>
              <a:t>Cmds</a:t>
            </a:r>
            <a:r>
              <a:rPr lang="en-US" dirty="0"/>
              <a:t> to help navigate and reuse </a:t>
            </a:r>
            <a:r>
              <a:rPr lang="en-US" dirty="0" err="1"/>
              <a:t>cmds</a:t>
            </a:r>
            <a:r>
              <a:rPr lang="en-US" dirty="0"/>
              <a:t> (or parts of </a:t>
            </a:r>
            <a:r>
              <a:rPr lang="en-US" dirty="0" err="1"/>
              <a:t>cmds</a:t>
            </a:r>
            <a:r>
              <a:rPr lang="en-US" dirty="0"/>
              <a:t>) from your history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On Mac Option is ALT</a:t>
            </a:r>
            <a:endParaRPr lang="en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CTRL-p/CTRL-n - scroll through history like using arrows w/o moving hands from home row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CTRL-r - search history for pattern, ctrl-r again to continue back (‘up’) through the history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The rest of the </a:t>
            </a:r>
            <a:r>
              <a:rPr lang="en" dirty="0" err="1"/>
              <a:t>cmds</a:t>
            </a:r>
            <a:r>
              <a:rPr lang="en" dirty="0"/>
              <a:t> do operations or modifications on the previous </a:t>
            </a:r>
            <a:r>
              <a:rPr lang="en" dirty="0" err="1"/>
              <a:t>cmd</a:t>
            </a:r>
            <a:endParaRPr lang="en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" dirty="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Next a video with examples of each (in order)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9eca7696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9eca7696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9f8e6178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9f8e6178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Commands to help quickly move around and delete text on your command line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a a few examples (in order)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539f2b03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539f2b03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slack</a:t>
            </a:r>
          </a:p>
          <a:p>
            <a:r>
              <a:rPr lang="en-US" dirty="0"/>
              <a:t>The slides and videos are available on my GitHub page. </a:t>
            </a:r>
          </a:p>
          <a:p>
            <a:endParaRPr lang="en-US" dirty="0"/>
          </a:p>
          <a:p>
            <a:r>
              <a:rPr lang="en-US" dirty="0"/>
              <a:t>Time permitting – some quick expansion tricks</a:t>
            </a:r>
          </a:p>
          <a:p>
            <a:pPr lvl="1"/>
            <a:r>
              <a:rPr lang="en-US" dirty="0"/>
              <a:t># Expansion</a:t>
            </a:r>
          </a:p>
          <a:p>
            <a:pPr lvl="1"/>
            <a:r>
              <a:rPr lang="en-US" dirty="0"/>
              <a:t>cp file.{</a:t>
            </a:r>
            <a:r>
              <a:rPr lang="en-US" dirty="0" err="1"/>
              <a:t>json,yaml</a:t>
            </a:r>
            <a:r>
              <a:rPr lang="en-US" dirty="0"/>
              <a:t>}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mv file{,.txt}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mv my-{</a:t>
            </a:r>
            <a:r>
              <a:rPr lang="en-US" dirty="0" err="1"/>
              <a:t>new,old</a:t>
            </a:r>
            <a:r>
              <a:rPr lang="en-US" dirty="0"/>
              <a:t>}-</a:t>
            </a:r>
            <a:r>
              <a:rPr lang="en-US" dirty="0" err="1"/>
              <a:t>file.txt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03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oboto Medium"/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9771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Not so stupid shell tricks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2935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</a:rPr>
              <a:t>tips &amp; tricks to simplify shell navigation</a:t>
            </a:r>
            <a:endParaRPr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r="74051"/>
          <a:stretch/>
        </p:blipFill>
        <p:spPr>
          <a:xfrm>
            <a:off x="38100" y="4447300"/>
            <a:ext cx="651975" cy="6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600774" y="4503700"/>
            <a:ext cx="1484057" cy="36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@brettm</a:t>
            </a:r>
            <a:endParaRPr sz="2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7126" y="4249850"/>
            <a:ext cx="91352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Roboto Medium"/>
                <a:ea typeface="Roboto Medium"/>
                <a:cs typeface="Roboto Medium"/>
                <a:sym typeface="Roboto Medium"/>
              </a:rPr>
              <a:t>Let’s start with a clean slate</a:t>
            </a:r>
            <a:endParaRPr sz="3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latin typeface="Cambria"/>
                <a:ea typeface="Cambria"/>
                <a:cs typeface="Cambria"/>
                <a:sym typeface="Cambria"/>
              </a:rPr>
              <a:t>CTRL-l</a:t>
            </a:r>
            <a:endParaRPr sz="2000" dirty="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Thx Bye</a:t>
            </a:r>
            <a:endParaRPr/>
          </a:p>
        </p:txBody>
      </p:sp>
      <p:pic>
        <p:nvPicPr>
          <p:cNvPr id="3" name="clear.mp4" descr="clear.mp4">
            <a:hlinkClick r:id="" action="ppaction://media"/>
            <a:extLst>
              <a:ext uri="{FF2B5EF4-FFF2-40B4-BE49-F238E27FC236}">
                <a16:creationId xmlns:a16="http://schemas.microsoft.com/office/drawing/2014/main" id="{F942652A-C107-494C-969C-0E75F3C78E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" y="535044"/>
            <a:ext cx="6869113" cy="461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Use the past to simplify the future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434343"/>
                </a:solidFill>
              </a:rPr>
              <a:t>(history)</a:t>
            </a:r>
            <a:endParaRPr sz="1800" dirty="0">
              <a:solidFill>
                <a:srgbClr val="434343"/>
              </a:solidFill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125275" y="1367406"/>
            <a:ext cx="8861400" cy="3715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CTRL-p / CTRL-n - Go back in history list/go forward in history list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CTRL-r                     - Reverse search history.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^</a:t>
            </a:r>
            <a:r>
              <a:rPr lang="en" dirty="0" err="1">
                <a:latin typeface="Cambria"/>
                <a:ea typeface="Cambria"/>
                <a:cs typeface="Cambria"/>
                <a:sym typeface="Cambria"/>
              </a:rPr>
              <a:t>foo^bar</a:t>
            </a: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                 - Replace ‘foo’ with ‘bar’ in first matching string of previous command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!!:</a:t>
            </a:r>
            <a:r>
              <a:rPr lang="en" dirty="0" err="1">
                <a:latin typeface="Cambria"/>
                <a:ea typeface="Cambria"/>
                <a:cs typeface="Cambria"/>
                <a:sym typeface="Cambria"/>
              </a:rPr>
              <a:t>gs</a:t>
            </a: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/foo/bar/        - Replace ’foo’ with ‘bar’ globally (for all matches of ‘foo’) in previous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                                      command  (!!:s/foo/bar/ is the same as ^</a:t>
            </a:r>
            <a:r>
              <a:rPr lang="en" dirty="0" err="1">
                <a:latin typeface="Cambria"/>
                <a:ea typeface="Cambria"/>
                <a:cs typeface="Cambria"/>
                <a:sym typeface="Cambria"/>
              </a:rPr>
              <a:t>foo^bar</a:t>
            </a: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)                             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!!                                 - Refer to previous command (in full)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ESC . / ALT-.            - Insert last argument to previous command</a:t>
            </a:r>
            <a:br>
              <a:rPr lang="en" dirty="0">
                <a:latin typeface="Cambria"/>
                <a:ea typeface="Cambria"/>
                <a:cs typeface="Cambria"/>
                <a:sym typeface="Cambria"/>
              </a:rPr>
            </a:b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                                       (tap ESC then .)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94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Let do the time warp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history.mp4" descr="history.mp4">
            <a:hlinkClick r:id="" action="ppaction://media"/>
            <a:extLst>
              <a:ext uri="{FF2B5EF4-FFF2-40B4-BE49-F238E27FC236}">
                <a16:creationId xmlns:a16="http://schemas.microsoft.com/office/drawing/2014/main" id="{5DB80AE6-0D43-0B48-866D-BD52A22BCE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" y="667224"/>
            <a:ext cx="6869113" cy="4476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It’s just a jump to the left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434343"/>
                </a:solidFill>
              </a:rPr>
              <a:t>(cursor movement and deleting)</a:t>
            </a:r>
            <a:endParaRPr sz="1800" dirty="0">
              <a:solidFill>
                <a:srgbClr val="434343"/>
              </a:solidFill>
            </a:endParaRPr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11700" y="1516375"/>
            <a:ext cx="8520600" cy="3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mbria" panose="02040503050406030204" pitchFamily="18" charset="0"/>
              </a:rPr>
              <a:t>CTRL-a / CTRL-e              - go to beginning/end of line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mbria" panose="02040503050406030204" pitchFamily="18" charset="0"/>
              </a:rPr>
              <a:t>CTRL-f / CTRL-b               - move forward/backward one character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Cambria" panose="02040503050406030204" pitchFamily="18" charset="0"/>
              </a:rPr>
              <a:t>ALT-f / ALT-b                    - move forward/backwards one word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mbria" panose="02040503050406030204" pitchFamily="18" charset="0"/>
              </a:rPr>
              <a:t>CTRL-d / CTRL-h              - delete forward/backward from cursor one character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mbria" panose="02040503050406030204" pitchFamily="18" charset="0"/>
              </a:rPr>
              <a:t>ALT-d / ALT-backspace  - delete forward/backward from cursor one word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mbria" panose="02040503050406030204" pitchFamily="18" charset="0"/>
              </a:rPr>
              <a:t>CTRL-w                                - alternate of ALT-backspace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edium"/>
                <a:ea typeface="Roboto Medium"/>
                <a:cs typeface="Roboto Medium"/>
                <a:sym typeface="Roboto Medium"/>
              </a:rPr>
              <a:t>And then a slide to the right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movement.mp4" descr="movement.mp4">
            <a:hlinkClick r:id="" action="ppaction://media"/>
            <a:extLst>
              <a:ext uri="{FF2B5EF4-FFF2-40B4-BE49-F238E27FC236}">
                <a16:creationId xmlns:a16="http://schemas.microsoft.com/office/drawing/2014/main" id="{C78A7011-4FF0-B940-97F1-51857C6715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" y="588300"/>
            <a:ext cx="6869113" cy="455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6;p13">
            <a:extLst>
              <a:ext uri="{FF2B5EF4-FFF2-40B4-BE49-F238E27FC236}">
                <a16:creationId xmlns:a16="http://schemas.microsoft.com/office/drawing/2014/main" id="{BDC249EA-E81A-3548-9C57-DEBB756305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4051"/>
          <a:stretch/>
        </p:blipFill>
        <p:spPr>
          <a:xfrm>
            <a:off x="311700" y="1510100"/>
            <a:ext cx="651975" cy="6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9489A81-EDD1-0241-B825-C8A128406A0C}"/>
              </a:ext>
            </a:extLst>
          </p:cNvPr>
          <p:cNvSpPr txBox="1"/>
          <p:nvPr/>
        </p:nvSpPr>
        <p:spPr>
          <a:xfrm>
            <a:off x="885999" y="1510100"/>
            <a:ext cx="1484057" cy="36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@brettm</a:t>
            </a:r>
            <a:endParaRPr sz="24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23A44-F614-8645-80AA-A102579E161E}"/>
              </a:ext>
            </a:extLst>
          </p:cNvPr>
          <p:cNvSpPr txBox="1"/>
          <p:nvPr/>
        </p:nvSpPr>
        <p:spPr>
          <a:xfrm>
            <a:off x="963675" y="2543824"/>
            <a:ext cx="7985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https://github.com/brettmiller/not-so-stupid-shell-tricks</a:t>
            </a:r>
          </a:p>
        </p:txBody>
      </p:sp>
      <p:pic>
        <p:nvPicPr>
          <p:cNvPr id="1026" name="Picture 2" descr="GitHub Octocat">
            <a:extLst>
              <a:ext uri="{FF2B5EF4-FFF2-40B4-BE49-F238E27FC236}">
                <a16:creationId xmlns:a16="http://schemas.microsoft.com/office/drawing/2014/main" id="{9B7487A7-5A5D-F044-80C5-91911F443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0" y="2471993"/>
            <a:ext cx="795454" cy="66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2285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424</Words>
  <Application>Microsoft Macintosh PowerPoint</Application>
  <PresentationFormat>On-screen Show (16:9)</PresentationFormat>
  <Paragraphs>57</Paragraphs>
  <Slides>8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Roboto Medium</vt:lpstr>
      <vt:lpstr>Roboto</vt:lpstr>
      <vt:lpstr>Cambria</vt:lpstr>
      <vt:lpstr>Arial</vt:lpstr>
      <vt:lpstr>Simple Light</vt:lpstr>
      <vt:lpstr>Not so stupid shell tricks </vt:lpstr>
      <vt:lpstr>Let’s start with a clean slate</vt:lpstr>
      <vt:lpstr>K Thx Bye</vt:lpstr>
      <vt:lpstr>Use the past to simplify the future  (history)</vt:lpstr>
      <vt:lpstr>Let do the time warp</vt:lpstr>
      <vt:lpstr>It’s just a jump to the left (cursor movement and deleting)</vt:lpstr>
      <vt:lpstr>And then a slide to the right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 so stupid shell tricks </dc:title>
  <cp:lastModifiedBy>Miller, Brett</cp:lastModifiedBy>
  <cp:revision>21</cp:revision>
  <dcterms:modified xsi:type="dcterms:W3CDTF">2020-10-27T05:10:09Z</dcterms:modified>
</cp:coreProperties>
</file>